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9"/>
  </p:notesMasterIdLst>
  <p:handoutMasterIdLst>
    <p:handoutMasterId r:id="rId10"/>
  </p:handoutMasterIdLst>
  <p:sldIdLst>
    <p:sldId id="397" r:id="rId4"/>
    <p:sldId id="403" r:id="rId5"/>
    <p:sldId id="404" r:id="rId6"/>
    <p:sldId id="405" r:id="rId7"/>
    <p:sldId id="400" r:id="rId8"/>
  </p:sldIdLst>
  <p:sldSz cx="12190413" cy="6859588"/>
  <p:notesSz cx="6858000" cy="9144000"/>
  <p:embeddedFontLst>
    <p:embeddedFont>
      <p:font typeface="굴림체" panose="020B0609000101010101" pitchFamily="49" charset="-127"/>
      <p:regular r:id="rId11"/>
    </p:embeddedFont>
    <p:embeddedFont>
      <p:font typeface="Inter-Regular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C7935D-6C10-2D13-D142-1932D78FBA58}" name="Amy Klagholz" initials="AK" userId="S::amy.klagholz@nerc.net::b482d60a-a45c-4e30-9236-b6b9fce8c930" providerId="AD"/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D9"/>
    <a:srgbClr val="44B5C2"/>
    <a:srgbClr val="088F9E"/>
    <a:srgbClr val="E2F4F6"/>
    <a:srgbClr val="CCEAEE"/>
    <a:srgbClr val="C5E7ED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64313A-4C83-4ECC-B800-F387300961D3}" v="21" dt="2026-09-16T20:31:55.442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673" autoAdjust="0"/>
  </p:normalViewPr>
  <p:slideViewPr>
    <p:cSldViewPr snapToGrid="0" showGuides="1">
      <p:cViewPr varScale="1">
        <p:scale>
          <a:sx n="89" d="100"/>
          <a:sy n="89" d="100"/>
        </p:scale>
        <p:origin x="1296" y="84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-Olivier Pineau" userId="2139dcb2-0e5b-44d8-b624-e572e9407e1a" providerId="ADAL" clId="{8F670936-88E6-450D-9E70-6E7121B7F617}"/>
    <pc:docChg chg="undo custSel addSld delSld modSld">
      <pc:chgData name="Pierre-Olivier Pineau" userId="2139dcb2-0e5b-44d8-b624-e572e9407e1a" providerId="ADAL" clId="{8F670936-88E6-450D-9E70-6E7121B7F617}" dt="2026-09-16T20:40:21.465" v="682"/>
      <pc:docMkLst>
        <pc:docMk/>
      </pc:docMkLst>
      <pc:sldChg chg="addSp delSp modSp mod">
        <pc:chgData name="Pierre-Olivier Pineau" userId="2139dcb2-0e5b-44d8-b624-e572e9407e1a" providerId="ADAL" clId="{8F670936-88E6-450D-9E70-6E7121B7F617}" dt="2026-09-16T18:25:25.368" v="156" actId="22"/>
        <pc:sldMkLst>
          <pc:docMk/>
          <pc:sldMk cId="2789422898" sldId="397"/>
        </pc:sldMkLst>
        <pc:spChg chg="add del">
          <ac:chgData name="Pierre-Olivier Pineau" userId="2139dcb2-0e5b-44d8-b624-e572e9407e1a" providerId="ADAL" clId="{8F670936-88E6-450D-9E70-6E7121B7F617}" dt="2026-09-16T18:25:25.368" v="156" actId="22"/>
          <ac:spMkLst>
            <pc:docMk/>
            <pc:sldMk cId="2789422898" sldId="397"/>
            <ac:spMk id="5" creationId="{D94F76AE-0E8B-D3E4-40FC-B0811FF4591E}"/>
          </ac:spMkLst>
        </pc:spChg>
        <pc:spChg chg="mod">
          <ac:chgData name="Pierre-Olivier Pineau" userId="2139dcb2-0e5b-44d8-b624-e572e9407e1a" providerId="ADAL" clId="{8F670936-88E6-450D-9E70-6E7121B7F617}" dt="2026-09-16T18:24:47.369" v="154" actId="20577"/>
          <ac:spMkLst>
            <pc:docMk/>
            <pc:sldMk cId="2789422898" sldId="397"/>
            <ac:spMk id="8" creationId="{00000000-0000-0000-0000-000000000000}"/>
          </ac:spMkLst>
        </pc:spChg>
      </pc:sldChg>
      <pc:sldChg chg="modSp mod">
        <pc:chgData name="Pierre-Olivier Pineau" userId="2139dcb2-0e5b-44d8-b624-e572e9407e1a" providerId="ADAL" clId="{8F670936-88E6-450D-9E70-6E7121B7F617}" dt="2026-09-16T20:40:21.465" v="682"/>
        <pc:sldMkLst>
          <pc:docMk/>
          <pc:sldMk cId="819531720" sldId="400"/>
        </pc:sldMkLst>
        <pc:spChg chg="mod">
          <ac:chgData name="Pierre-Olivier Pineau" userId="2139dcb2-0e5b-44d8-b624-e572e9407e1a" providerId="ADAL" clId="{8F670936-88E6-450D-9E70-6E7121B7F617}" dt="2026-09-16T20:40:21.465" v="682"/>
          <ac:spMkLst>
            <pc:docMk/>
            <pc:sldMk cId="819531720" sldId="400"/>
            <ac:spMk id="12" creationId="{00000000-0000-0000-0000-000000000000}"/>
          </ac:spMkLst>
        </pc:spChg>
      </pc:sldChg>
      <pc:sldChg chg="addSp delSp modSp add mod">
        <pc:chgData name="Pierre-Olivier Pineau" userId="2139dcb2-0e5b-44d8-b624-e572e9407e1a" providerId="ADAL" clId="{8F670936-88E6-450D-9E70-6E7121B7F617}" dt="2026-09-16T20:17:48.592" v="238" actId="1036"/>
        <pc:sldMkLst>
          <pc:docMk/>
          <pc:sldMk cId="775833651" sldId="403"/>
        </pc:sldMkLst>
        <pc:spChg chg="add del mod">
          <ac:chgData name="Pierre-Olivier Pineau" userId="2139dcb2-0e5b-44d8-b624-e572e9407e1a" providerId="ADAL" clId="{8F670936-88E6-450D-9E70-6E7121B7F617}" dt="2026-09-16T20:16:11.513" v="202" actId="478"/>
          <ac:spMkLst>
            <pc:docMk/>
            <pc:sldMk cId="775833651" sldId="403"/>
            <ac:spMk id="2" creationId="{6F9B4A9C-092C-0E8E-9C97-3E323CA6C28F}"/>
          </ac:spMkLst>
        </pc:spChg>
        <pc:spChg chg="add mod">
          <ac:chgData name="Pierre-Olivier Pineau" userId="2139dcb2-0e5b-44d8-b624-e572e9407e1a" providerId="ADAL" clId="{8F670936-88E6-450D-9E70-6E7121B7F617}" dt="2026-09-16T20:15:56.181" v="199"/>
          <ac:spMkLst>
            <pc:docMk/>
            <pc:sldMk cId="775833651" sldId="403"/>
            <ac:spMk id="4" creationId="{9DD65D8E-AED6-CCF6-00BD-B8BB5D71A335}"/>
          </ac:spMkLst>
        </pc:spChg>
        <pc:spChg chg="add mod">
          <ac:chgData name="Pierre-Olivier Pineau" userId="2139dcb2-0e5b-44d8-b624-e572e9407e1a" providerId="ADAL" clId="{8F670936-88E6-450D-9E70-6E7121B7F617}" dt="2026-09-16T20:17:48.592" v="238" actId="1036"/>
          <ac:spMkLst>
            <pc:docMk/>
            <pc:sldMk cId="775833651" sldId="403"/>
            <ac:spMk id="5" creationId="{5C4AB0AA-28A8-92D3-E114-0D83F58922FB}"/>
          </ac:spMkLst>
        </pc:spChg>
        <pc:spChg chg="del">
          <ac:chgData name="Pierre-Olivier Pineau" userId="2139dcb2-0e5b-44d8-b624-e572e9407e1a" providerId="ADAL" clId="{8F670936-88E6-450D-9E70-6E7121B7F617}" dt="2026-09-16T20:15:55.585" v="198" actId="478"/>
          <ac:spMkLst>
            <pc:docMk/>
            <pc:sldMk cId="775833651" sldId="403"/>
            <ac:spMk id="24" creationId="{00000000-0000-0000-0000-000000000000}"/>
          </ac:spMkLst>
        </pc:spChg>
        <pc:spChg chg="del">
          <ac:chgData name="Pierre-Olivier Pineau" userId="2139dcb2-0e5b-44d8-b624-e572e9407e1a" providerId="ADAL" clId="{8F670936-88E6-450D-9E70-6E7121B7F617}" dt="2026-09-16T20:15:50.021" v="196" actId="478"/>
          <ac:spMkLst>
            <pc:docMk/>
            <pc:sldMk cId="775833651" sldId="403"/>
            <ac:spMk id="25" creationId="{00000000-0000-0000-0000-000000000000}"/>
          </ac:spMkLst>
        </pc:spChg>
        <pc:spChg chg="del">
          <ac:chgData name="Pierre-Olivier Pineau" userId="2139dcb2-0e5b-44d8-b624-e572e9407e1a" providerId="ADAL" clId="{8F670936-88E6-450D-9E70-6E7121B7F617}" dt="2026-09-16T20:15:52.267" v="197" actId="478"/>
          <ac:spMkLst>
            <pc:docMk/>
            <pc:sldMk cId="775833651" sldId="403"/>
            <ac:spMk id="26" creationId="{00000000-0000-0000-0000-000000000000}"/>
          </ac:spMkLst>
        </pc:spChg>
        <pc:picChg chg="add mod">
          <ac:chgData name="Pierre-Olivier Pineau" userId="2139dcb2-0e5b-44d8-b624-e572e9407e1a" providerId="ADAL" clId="{8F670936-88E6-450D-9E70-6E7121B7F617}" dt="2026-09-16T20:15:56.181" v="199"/>
          <ac:picMkLst>
            <pc:docMk/>
            <pc:sldMk cId="775833651" sldId="403"/>
            <ac:picMk id="3" creationId="{D63D68BF-D940-4C38-F187-3CF33110BC14}"/>
          </ac:picMkLst>
        </pc:picChg>
      </pc:sldChg>
      <pc:sldChg chg="addSp delSp modSp add mod modNotesTx">
        <pc:chgData name="Pierre-Olivier Pineau" userId="2139dcb2-0e5b-44d8-b624-e572e9407e1a" providerId="ADAL" clId="{8F670936-88E6-450D-9E70-6E7121B7F617}" dt="2026-09-16T20:32:53.813" v="405" actId="1076"/>
        <pc:sldMkLst>
          <pc:docMk/>
          <pc:sldMk cId="4000675789" sldId="404"/>
        </pc:sldMkLst>
        <pc:spChg chg="mod">
          <ac:chgData name="Pierre-Olivier Pineau" userId="2139dcb2-0e5b-44d8-b624-e572e9407e1a" providerId="ADAL" clId="{8F670936-88E6-450D-9E70-6E7121B7F617}" dt="2026-09-16T20:19:29.213" v="281" actId="20577"/>
          <ac:spMkLst>
            <pc:docMk/>
            <pc:sldMk cId="4000675789" sldId="404"/>
            <ac:spMk id="3" creationId="{7AF30B82-0204-70A8-98FA-1C213F6EAD38}"/>
          </ac:spMkLst>
        </pc:spChg>
        <pc:spChg chg="add mod">
          <ac:chgData name="Pierre-Olivier Pineau" userId="2139dcb2-0e5b-44d8-b624-e572e9407e1a" providerId="ADAL" clId="{8F670936-88E6-450D-9E70-6E7121B7F617}" dt="2026-09-16T20:22:36.122" v="290"/>
          <ac:spMkLst>
            <pc:docMk/>
            <pc:sldMk cId="4000675789" sldId="404"/>
            <ac:spMk id="6" creationId="{7B8DFD9C-82F2-11E9-DBBF-5A2581B78A73}"/>
          </ac:spMkLst>
        </pc:spChg>
        <pc:spChg chg="add mod">
          <ac:chgData name="Pierre-Olivier Pineau" userId="2139dcb2-0e5b-44d8-b624-e572e9407e1a" providerId="ADAL" clId="{8F670936-88E6-450D-9E70-6E7121B7F617}" dt="2026-09-16T20:23:39.446" v="298" actId="208"/>
          <ac:spMkLst>
            <pc:docMk/>
            <pc:sldMk cId="4000675789" sldId="404"/>
            <ac:spMk id="7" creationId="{3FBAB309-F1F1-F78D-E10C-FE73DD669710}"/>
          </ac:spMkLst>
        </pc:spChg>
        <pc:spChg chg="add mod">
          <ac:chgData name="Pierre-Olivier Pineau" userId="2139dcb2-0e5b-44d8-b624-e572e9407e1a" providerId="ADAL" clId="{8F670936-88E6-450D-9E70-6E7121B7F617}" dt="2026-09-16T20:32:44.874" v="403" actId="1076"/>
          <ac:spMkLst>
            <pc:docMk/>
            <pc:sldMk cId="4000675789" sldId="404"/>
            <ac:spMk id="9" creationId="{277422B9-9734-39C2-C130-E61A18B3F30B}"/>
          </ac:spMkLst>
        </pc:spChg>
        <pc:spChg chg="add mod">
          <ac:chgData name="Pierre-Olivier Pineau" userId="2139dcb2-0e5b-44d8-b624-e572e9407e1a" providerId="ADAL" clId="{8F670936-88E6-450D-9E70-6E7121B7F617}" dt="2026-09-16T20:32:29.332" v="399" actId="403"/>
          <ac:spMkLst>
            <pc:docMk/>
            <pc:sldMk cId="4000675789" sldId="404"/>
            <ac:spMk id="10" creationId="{A7CD8CB2-9224-7F8E-616A-D5ECE1F95F76}"/>
          </ac:spMkLst>
        </pc:spChg>
        <pc:spChg chg="add mod">
          <ac:chgData name="Pierre-Olivier Pineau" userId="2139dcb2-0e5b-44d8-b624-e572e9407e1a" providerId="ADAL" clId="{8F670936-88E6-450D-9E70-6E7121B7F617}" dt="2026-09-16T20:32:47.485" v="404" actId="1076"/>
          <ac:spMkLst>
            <pc:docMk/>
            <pc:sldMk cId="4000675789" sldId="404"/>
            <ac:spMk id="11" creationId="{68293394-645D-5C52-7F03-A0F38FFA5B57}"/>
          </ac:spMkLst>
        </pc:spChg>
        <pc:spChg chg="add mod">
          <ac:chgData name="Pierre-Olivier Pineau" userId="2139dcb2-0e5b-44d8-b624-e572e9407e1a" providerId="ADAL" clId="{8F670936-88E6-450D-9E70-6E7121B7F617}" dt="2026-09-16T20:32:53.813" v="405" actId="1076"/>
          <ac:spMkLst>
            <pc:docMk/>
            <pc:sldMk cId="4000675789" sldId="404"/>
            <ac:spMk id="12" creationId="{3A114A49-F265-C1E9-BF0B-D17352E13500}"/>
          </ac:spMkLst>
        </pc:spChg>
        <pc:spChg chg="add mod">
          <ac:chgData name="Pierre-Olivier Pineau" userId="2139dcb2-0e5b-44d8-b624-e572e9407e1a" providerId="ADAL" clId="{8F670936-88E6-450D-9E70-6E7121B7F617}" dt="2026-09-16T20:32:36.628" v="400" actId="14100"/>
          <ac:spMkLst>
            <pc:docMk/>
            <pc:sldMk cId="4000675789" sldId="404"/>
            <ac:spMk id="13" creationId="{99794183-B8D9-A26F-BDBD-30E706F81F74}"/>
          </ac:spMkLst>
        </pc:spChg>
        <pc:spChg chg="del">
          <ac:chgData name="Pierre-Olivier Pineau" userId="2139dcb2-0e5b-44d8-b624-e572e9407e1a" providerId="ADAL" clId="{8F670936-88E6-450D-9E70-6E7121B7F617}" dt="2026-09-16T20:19:35.190" v="282" actId="478"/>
          <ac:spMkLst>
            <pc:docMk/>
            <pc:sldMk cId="4000675789" sldId="404"/>
            <ac:spMk id="25" creationId="{00000000-0000-0000-0000-000000000000}"/>
          </ac:spMkLst>
        </pc:spChg>
        <pc:spChg chg="del">
          <ac:chgData name="Pierre-Olivier Pineau" userId="2139dcb2-0e5b-44d8-b624-e572e9407e1a" providerId="ADAL" clId="{8F670936-88E6-450D-9E70-6E7121B7F617}" dt="2026-09-16T20:19:37.256" v="283" actId="478"/>
          <ac:spMkLst>
            <pc:docMk/>
            <pc:sldMk cId="4000675789" sldId="404"/>
            <ac:spMk id="26" creationId="{00000000-0000-0000-0000-000000000000}"/>
          </ac:spMkLst>
        </pc:spChg>
        <pc:picChg chg="add del mod">
          <ac:chgData name="Pierre-Olivier Pineau" userId="2139dcb2-0e5b-44d8-b624-e572e9407e1a" providerId="ADAL" clId="{8F670936-88E6-450D-9E70-6E7121B7F617}" dt="2026-09-16T20:22:18.959" v="287" actId="478"/>
          <ac:picMkLst>
            <pc:docMk/>
            <pc:sldMk cId="4000675789" sldId="404"/>
            <ac:picMk id="4" creationId="{7AD78A51-3358-B9BD-8534-7D32AA31BB22}"/>
          </ac:picMkLst>
        </pc:picChg>
        <pc:picChg chg="add mod modCrop">
          <ac:chgData name="Pierre-Olivier Pineau" userId="2139dcb2-0e5b-44d8-b624-e572e9407e1a" providerId="ADAL" clId="{8F670936-88E6-450D-9E70-6E7121B7F617}" dt="2026-09-16T20:23:22.999" v="295" actId="1076"/>
          <ac:picMkLst>
            <pc:docMk/>
            <pc:sldMk cId="4000675789" sldId="404"/>
            <ac:picMk id="5" creationId="{FB9AEA1E-52AD-CB10-1AEE-9C207CA3EB90}"/>
          </ac:picMkLst>
        </pc:picChg>
      </pc:sldChg>
      <pc:sldChg chg="delSp modSp add mod">
        <pc:chgData name="Pierre-Olivier Pineau" userId="2139dcb2-0e5b-44d8-b624-e572e9407e1a" providerId="ADAL" clId="{8F670936-88E6-450D-9E70-6E7121B7F617}" dt="2026-09-16T20:37:59.911" v="681" actId="113"/>
        <pc:sldMkLst>
          <pc:docMk/>
          <pc:sldMk cId="244518693" sldId="405"/>
        </pc:sldMkLst>
        <pc:spChg chg="mod">
          <ac:chgData name="Pierre-Olivier Pineau" userId="2139dcb2-0e5b-44d8-b624-e572e9407e1a" providerId="ADAL" clId="{8F670936-88E6-450D-9E70-6E7121B7F617}" dt="2026-09-16T20:34:08.454" v="428" actId="20577"/>
          <ac:spMkLst>
            <pc:docMk/>
            <pc:sldMk cId="244518693" sldId="405"/>
            <ac:spMk id="3" creationId="{7AF30B82-0204-70A8-98FA-1C213F6EAD38}"/>
          </ac:spMkLst>
        </pc:spChg>
        <pc:spChg chg="mod">
          <ac:chgData name="Pierre-Olivier Pineau" userId="2139dcb2-0e5b-44d8-b624-e572e9407e1a" providerId="ADAL" clId="{8F670936-88E6-450D-9E70-6E7121B7F617}" dt="2026-09-16T20:37:59.911" v="681" actId="113"/>
          <ac:spMkLst>
            <pc:docMk/>
            <pc:sldMk cId="244518693" sldId="405"/>
            <ac:spMk id="25" creationId="{00000000-0000-0000-0000-000000000000}"/>
          </ac:spMkLst>
        </pc:spChg>
        <pc:spChg chg="del">
          <ac:chgData name="Pierre-Olivier Pineau" userId="2139dcb2-0e5b-44d8-b624-e572e9407e1a" providerId="ADAL" clId="{8F670936-88E6-450D-9E70-6E7121B7F617}" dt="2026-09-16T20:37:33.487" v="673" actId="478"/>
          <ac:spMkLst>
            <pc:docMk/>
            <pc:sldMk cId="244518693" sldId="405"/>
            <ac:spMk id="26" creationId="{00000000-0000-0000-0000-000000000000}"/>
          </ac:spMkLst>
        </pc:spChg>
      </pc:sldChg>
      <pc:sldChg chg="del">
        <pc:chgData name="Pierre-Olivier Pineau" userId="2139dcb2-0e5b-44d8-b624-e572e9407e1a" providerId="ADAL" clId="{8F670936-88E6-450D-9E70-6E7121B7F617}" dt="2026-09-16T18:23:25.413" v="152" actId="47"/>
        <pc:sldMkLst>
          <pc:docMk/>
          <pc:sldMk cId="4077920918" sldId="427"/>
        </pc:sldMkLst>
      </pc:sldChg>
      <pc:sldChg chg="addSp delSp modSp del mod">
        <pc:chgData name="Pierre-Olivier Pineau" userId="2139dcb2-0e5b-44d8-b624-e572e9407e1a" providerId="ADAL" clId="{8F670936-88E6-450D-9E70-6E7121B7F617}" dt="2026-09-16T18:27:47.526" v="194" actId="47"/>
        <pc:sldMkLst>
          <pc:docMk/>
          <pc:sldMk cId="3654887328" sldId="429"/>
        </pc:sldMkLst>
        <pc:spChg chg="del">
          <ac:chgData name="Pierre-Olivier Pineau" userId="2139dcb2-0e5b-44d8-b624-e572e9407e1a" providerId="ADAL" clId="{8F670936-88E6-450D-9E70-6E7121B7F617}" dt="2026-09-16T18:23:19.681" v="151" actId="478"/>
          <ac:spMkLst>
            <pc:docMk/>
            <pc:sldMk cId="3654887328" sldId="429"/>
            <ac:spMk id="2" creationId="{EEBBC6E9-7D10-5EBD-0487-FF1250371264}"/>
          </ac:spMkLst>
        </pc:spChg>
        <pc:spChg chg="add del mod">
          <ac:chgData name="Pierre-Olivier Pineau" userId="2139dcb2-0e5b-44d8-b624-e572e9407e1a" providerId="ADAL" clId="{8F670936-88E6-450D-9E70-6E7121B7F617}" dt="2026-09-16T18:26:11.471" v="161" actId="478"/>
          <ac:spMkLst>
            <pc:docMk/>
            <pc:sldMk cId="3654887328" sldId="429"/>
            <ac:spMk id="4" creationId="{A7C53F5C-8442-A088-87DE-E4D901705C93}"/>
          </ac:spMkLst>
        </pc:spChg>
        <pc:picChg chg="del">
          <ac:chgData name="Pierre-Olivier Pineau" userId="2139dcb2-0e5b-44d8-b624-e572e9407e1a" providerId="ADAL" clId="{8F670936-88E6-450D-9E70-6E7121B7F617}" dt="2026-09-16T18:23:19.681" v="151" actId="478"/>
          <ac:picMkLst>
            <pc:docMk/>
            <pc:sldMk cId="3654887328" sldId="429"/>
            <ac:picMk id="5" creationId="{6C5FDDEA-CE83-FB3A-DAAD-2ADF162B8A6F}"/>
          </ac:picMkLst>
        </pc:picChg>
      </pc:sldChg>
      <pc:sldChg chg="delSp modSp add del mod">
        <pc:chgData name="Pierre-Olivier Pineau" userId="2139dcb2-0e5b-44d8-b624-e572e9407e1a" providerId="ADAL" clId="{8F670936-88E6-450D-9E70-6E7121B7F617}" dt="2026-09-16T18:27:46.581" v="193" actId="47"/>
        <pc:sldMkLst>
          <pc:docMk/>
          <pc:sldMk cId="1294448257" sldId="2076137352"/>
        </pc:sldMkLst>
        <pc:spChg chg="mod">
          <ac:chgData name="Pierre-Olivier Pineau" userId="2139dcb2-0e5b-44d8-b624-e572e9407e1a" providerId="ADAL" clId="{8F670936-88E6-450D-9E70-6E7121B7F617}" dt="2026-09-16T18:25:45.528" v="158" actId="6549"/>
          <ac:spMkLst>
            <pc:docMk/>
            <pc:sldMk cId="1294448257" sldId="2076137352"/>
            <ac:spMk id="3" creationId="{90AA8901-DF3A-144E-BD3A-756EB9EFB94A}"/>
          </ac:spMkLst>
        </pc:spChg>
        <pc:picChg chg="del mod">
          <ac:chgData name="Pierre-Olivier Pineau" userId="2139dcb2-0e5b-44d8-b624-e572e9407e1a" providerId="ADAL" clId="{8F670936-88E6-450D-9E70-6E7121B7F617}" dt="2026-09-16T18:26:04.451" v="160" actId="21"/>
          <ac:picMkLst>
            <pc:docMk/>
            <pc:sldMk cId="1294448257" sldId="2076137352"/>
            <ac:picMk id="5" creationId="{0F6166AB-564D-9702-3A82-1C1ED27508CE}"/>
          </ac:picMkLst>
        </pc:picChg>
      </pc:sldChg>
      <pc:sldChg chg="addSp delSp modSp add del mod">
        <pc:chgData name="Pierre-Olivier Pineau" userId="2139dcb2-0e5b-44d8-b624-e572e9407e1a" providerId="ADAL" clId="{8F670936-88E6-450D-9E70-6E7121B7F617}" dt="2026-09-16T20:18:16.119" v="239" actId="47"/>
        <pc:sldMkLst>
          <pc:docMk/>
          <pc:sldMk cId="3156562927" sldId="2076137353"/>
        </pc:sldMkLst>
        <pc:spChg chg="add mod">
          <ac:chgData name="Pierre-Olivier Pineau" userId="2139dcb2-0e5b-44d8-b624-e572e9407e1a" providerId="ADAL" clId="{8F670936-88E6-450D-9E70-6E7121B7F617}" dt="2026-09-16T18:27:36.322" v="192"/>
          <ac:spMkLst>
            <pc:docMk/>
            <pc:sldMk cId="3156562927" sldId="2076137353"/>
            <ac:spMk id="3" creationId="{3625F121-CAEE-6ECD-B04A-C16B08EF5221}"/>
          </ac:spMkLst>
        </pc:spChg>
        <pc:spChg chg="del">
          <ac:chgData name="Pierre-Olivier Pineau" userId="2139dcb2-0e5b-44d8-b624-e572e9407e1a" providerId="ADAL" clId="{8F670936-88E6-450D-9E70-6E7121B7F617}" dt="2026-09-16T18:27:15.903" v="180" actId="478"/>
          <ac:spMkLst>
            <pc:docMk/>
            <pc:sldMk cId="3156562927" sldId="2076137353"/>
            <ac:spMk id="4" creationId="{9E4E3E4A-8170-CE94-EA29-8A7830B2C0A6}"/>
          </ac:spMkLst>
        </pc:spChg>
        <pc:spChg chg="mod">
          <ac:chgData name="Pierre-Olivier Pineau" userId="2139dcb2-0e5b-44d8-b624-e572e9407e1a" providerId="ADAL" clId="{8F670936-88E6-450D-9E70-6E7121B7F617}" dt="2026-09-16T18:27:26.641" v="191" actId="14100"/>
          <ac:spMkLst>
            <pc:docMk/>
            <pc:sldMk cId="3156562927" sldId="2076137353"/>
            <ac:spMk id="7" creationId="{93096E7D-9C83-ADD4-AED2-6FA0D88EE780}"/>
          </ac:spMkLst>
        </pc:spChg>
        <pc:picChg chg="add mod">
          <ac:chgData name="Pierre-Olivier Pineau" userId="2139dcb2-0e5b-44d8-b624-e572e9407e1a" providerId="ADAL" clId="{8F670936-88E6-450D-9E70-6E7121B7F617}" dt="2026-09-16T18:27:22.336" v="190" actId="1035"/>
          <ac:picMkLst>
            <pc:docMk/>
            <pc:sldMk cId="3156562927" sldId="2076137353"/>
            <ac:picMk id="2" creationId="{56114CC8-62C4-FD53-3EB4-E0D5D61CE340}"/>
          </ac:picMkLst>
        </pc:picChg>
      </pc:sldChg>
      <pc:sldMasterChg chg="delSldLayout">
        <pc:chgData name="Pierre-Olivier Pineau" userId="2139dcb2-0e5b-44d8-b624-e572e9407e1a" providerId="ADAL" clId="{8F670936-88E6-450D-9E70-6E7121B7F617}" dt="2026-09-16T18:27:46.581" v="193" actId="47"/>
        <pc:sldMasterMkLst>
          <pc:docMk/>
          <pc:sldMasterMk cId="2492265267" sldId="2147483664"/>
        </pc:sldMasterMkLst>
        <pc:sldLayoutChg chg="del">
          <pc:chgData name="Pierre-Olivier Pineau" userId="2139dcb2-0e5b-44d8-b624-e572e9407e1a" providerId="ADAL" clId="{8F670936-88E6-450D-9E70-6E7121B7F617}" dt="2026-09-16T18:27:46.581" v="193" actId="47"/>
          <pc:sldLayoutMkLst>
            <pc:docMk/>
            <pc:sldMasterMk cId="2492265267" sldId="2147483664"/>
            <pc:sldLayoutMk cId="328605929" sldId="2147483692"/>
          </pc:sldLayoutMkLst>
        </pc:sldLayoutChg>
      </pc:sldMasterChg>
      <pc:sldMasterChg chg="delSldLayout">
        <pc:chgData name="Pierre-Olivier Pineau" userId="2139dcb2-0e5b-44d8-b624-e572e9407e1a" providerId="ADAL" clId="{8F670936-88E6-450D-9E70-6E7121B7F617}" dt="2026-09-16T20:18:16.119" v="239" actId="47"/>
        <pc:sldMasterMkLst>
          <pc:docMk/>
          <pc:sldMasterMk cId="971727225" sldId="2147483666"/>
        </pc:sldMasterMkLst>
        <pc:sldLayoutChg chg="del">
          <pc:chgData name="Pierre-Olivier Pineau" userId="2139dcb2-0e5b-44d8-b624-e572e9407e1a" providerId="ADAL" clId="{8F670936-88E6-450D-9E70-6E7121B7F617}" dt="2026-09-16T20:18:16.119" v="239" actId="47"/>
          <pc:sldLayoutMkLst>
            <pc:docMk/>
            <pc:sldMasterMk cId="971727225" sldId="2147483666"/>
            <pc:sldLayoutMk cId="3512347226" sldId="214748369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9/16/2026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 collage of events related to climate and weather: loss of glacial ice, wildfires, hurricanes, floods, and drought. (Image credit: NOAA)</a:t>
            </a:r>
          </a:p>
          <a:p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/>
              <a:t>Climate change impacts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NOAA/National Oceanic and Atmospheric Administration</a:t>
            </a:r>
            <a:endParaRPr lang="en-CA" b="1" dirty="0"/>
          </a:p>
          <a:p>
            <a:r>
              <a:rPr lang="en-CA" dirty="0"/>
              <a:t>https://www.noaa.gov/education/resource-collections/climate/climate-change-impacts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88322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CA" dirty="0"/>
              <a:t>By United States Department of Energy, SVG version by </a:t>
            </a:r>
            <a:r>
              <a:rPr lang="en-CA" dirty="0" err="1"/>
              <a:t>User:J</a:t>
            </a:r>
            <a:r>
              <a:rPr lang="en-CA" dirty="0"/>
              <a:t> </a:t>
            </a:r>
            <a:r>
              <a:rPr lang="en-CA" dirty="0" err="1"/>
              <a:t>JMesserly</a:t>
            </a:r>
            <a:r>
              <a:rPr lang="en-CA" dirty="0"/>
              <a:t> - Final Report on the August 14, 2003 Blackout in the United States and Canada. ferc.gov 13. Federal Energy Regulatory Commission (April 2004). Retrieved on 2010-12-25., Public Domain, https://commons.wikimedia.org/w/index.php?curid=5577847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93604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27AC0-F2BB-0E29-E8D3-0FF8C6BF2FF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01AA0-6CD4-BC7C-4126-66FEB353E9F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2F1B28-C9BD-8747-6C78-147A26540B9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27145" y="3421062"/>
            <a:ext cx="10857418" cy="256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 Change Impacts on Power Infrastructure</a:t>
            </a:r>
            <a:b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  <a:t>Pierre-Olivier Pineau</a:t>
            </a:r>
            <a:br>
              <a:rPr lang="en-US" sz="3600" b="1" dirty="0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</a:br>
            <a:r>
              <a:rPr lang="en-US" sz="2000" b="1" dirty="0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  <a:t>Professor, </a:t>
            </a:r>
            <a:r>
              <a:rPr lang="en-US" sz="2000" b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Chair in Energy Sector Management</a:t>
            </a:r>
          </a:p>
          <a:p>
            <a:r>
              <a:rPr lang="en-US" sz="3600" b="1" dirty="0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HEC Montréal, Canada</a:t>
            </a:r>
            <a:endParaRPr lang="en-US" dirty="0">
              <a:ea typeface="Calibri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640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2b	 22/September/2026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D68BF-D940-4C38-F187-3CF33110B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657" y="1049183"/>
            <a:ext cx="9609137" cy="54057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D65D8E-AED6-CCF6-00BD-B8BB5D71A335}"/>
              </a:ext>
            </a:extLst>
          </p:cNvPr>
          <p:cNvSpPr txBox="1"/>
          <p:nvPr/>
        </p:nvSpPr>
        <p:spPr>
          <a:xfrm>
            <a:off x="48937" y="6498418"/>
            <a:ext cx="5257115" cy="307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/>
              <a:t>NOAA (2025)</a:t>
            </a:r>
          </a:p>
        </p:txBody>
      </p:sp>
      <p:sp>
        <p:nvSpPr>
          <p:cNvPr id="5" name="Title 23">
            <a:extLst>
              <a:ext uri="{FF2B5EF4-FFF2-40B4-BE49-F238E27FC236}">
                <a16:creationId xmlns:a16="http://schemas.microsoft.com/office/drawing/2014/main" id="{5C4AB0AA-28A8-92D3-E114-0D83F5892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795" y="83122"/>
            <a:ext cx="9142413" cy="887462"/>
          </a:xfrm>
        </p:spPr>
        <p:txBody>
          <a:bodyPr/>
          <a:lstStyle/>
          <a:p>
            <a:r>
              <a:rPr lang="en-CA" dirty="0"/>
              <a:t>Events Related to Climate and Weather: Glacial Ice, Wildfires, Hurricanes, Floods, and Drought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F30B82-0204-70A8-98FA-1C213F6EAD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Impacts on Power Infrastructure</a:t>
            </a:r>
            <a:endParaRPr lang="en-CA" dirty="0"/>
          </a:p>
        </p:txBody>
      </p:sp>
      <p:pic>
        <p:nvPicPr>
          <p:cNvPr id="5" name="Picture 4" descr="A blue and green lines on a black background&#10;&#10;AI-generated content may be incorrect.">
            <a:extLst>
              <a:ext uri="{FF2B5EF4-FFF2-40B4-BE49-F238E27FC236}">
                <a16:creationId xmlns:a16="http://schemas.microsoft.com/office/drawing/2014/main" id="{FB9AEA1E-52AD-CB10-1AEE-9C207CA3E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54"/>
          <a:stretch>
            <a:fillRect/>
          </a:stretch>
        </p:blipFill>
        <p:spPr>
          <a:xfrm>
            <a:off x="1431985" y="2115404"/>
            <a:ext cx="9792304" cy="45365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8DFD9C-82F2-11E9-DBBF-5A2581B78A73}"/>
              </a:ext>
            </a:extLst>
          </p:cNvPr>
          <p:cNvSpPr txBox="1"/>
          <p:nvPr/>
        </p:nvSpPr>
        <p:spPr>
          <a:xfrm>
            <a:off x="48943" y="6498023"/>
            <a:ext cx="5257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/>
              <a:t>US DoE (2004)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BAB309-F1F1-F78D-E10C-FE73DD669710}"/>
              </a:ext>
            </a:extLst>
          </p:cNvPr>
          <p:cNvSpPr/>
          <p:nvPr/>
        </p:nvSpPr>
        <p:spPr>
          <a:xfrm>
            <a:off x="1173192" y="2115404"/>
            <a:ext cx="2881223" cy="1628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422B9-9734-39C2-C130-E61A18B3F30B}"/>
              </a:ext>
            </a:extLst>
          </p:cNvPr>
          <p:cNvSpPr txBox="1"/>
          <p:nvPr/>
        </p:nvSpPr>
        <p:spPr>
          <a:xfrm>
            <a:off x="77398" y="2850607"/>
            <a:ext cx="23257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i="1" dirty="0">
                <a:solidFill>
                  <a:schemeClr val="accent2">
                    <a:lumMod val="75000"/>
                  </a:schemeClr>
                </a:solidFill>
              </a:rPr>
              <a:t>Cooling water </a:t>
            </a:r>
          </a:p>
          <a:p>
            <a:pPr algn="ctr"/>
            <a:r>
              <a:rPr lang="en-CA" sz="2000" b="1" i="1" dirty="0">
                <a:solidFill>
                  <a:schemeClr val="accent2">
                    <a:lumMod val="75000"/>
                  </a:schemeClr>
                </a:solidFill>
              </a:rPr>
              <a:t>temperature rise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CD8CB2-9224-7F8E-616A-D5ECE1F95F76}"/>
              </a:ext>
            </a:extLst>
          </p:cNvPr>
          <p:cNvSpPr txBox="1"/>
          <p:nvPr/>
        </p:nvSpPr>
        <p:spPr>
          <a:xfrm>
            <a:off x="3572773" y="1374366"/>
            <a:ext cx="25224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i="1" dirty="0">
                <a:solidFill>
                  <a:schemeClr val="accent2">
                    <a:lumMod val="75000"/>
                  </a:schemeClr>
                </a:solidFill>
              </a:rPr>
              <a:t>Capacity losses with higher 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293394-645D-5C52-7F03-A0F38FFA5B57}"/>
              </a:ext>
            </a:extLst>
          </p:cNvPr>
          <p:cNvSpPr txBox="1"/>
          <p:nvPr/>
        </p:nvSpPr>
        <p:spPr>
          <a:xfrm>
            <a:off x="1530229" y="2079978"/>
            <a:ext cx="216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i="1" dirty="0">
                <a:solidFill>
                  <a:schemeClr val="accent2">
                    <a:lumMod val="75000"/>
                  </a:schemeClr>
                </a:solidFill>
              </a:rPr>
              <a:t>Wildfires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14A49-F265-C1E9-BF0B-D17352E13500}"/>
              </a:ext>
            </a:extLst>
          </p:cNvPr>
          <p:cNvSpPr txBox="1"/>
          <p:nvPr/>
        </p:nvSpPr>
        <p:spPr>
          <a:xfrm>
            <a:off x="6095206" y="1317459"/>
            <a:ext cx="21671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i="1" dirty="0">
                <a:solidFill>
                  <a:schemeClr val="accent2">
                    <a:lumMod val="75000"/>
                  </a:schemeClr>
                </a:solidFill>
              </a:rPr>
              <a:t>Vegetation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794183-B8D9-A26F-BDBD-30E706F81F74}"/>
              </a:ext>
            </a:extLst>
          </p:cNvPr>
          <p:cNvSpPr txBox="1"/>
          <p:nvPr/>
        </p:nvSpPr>
        <p:spPr>
          <a:xfrm>
            <a:off x="8761983" y="1294025"/>
            <a:ext cx="32114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i="1" dirty="0">
                <a:solidFill>
                  <a:schemeClr val="accent2">
                    <a:lumMod val="75000"/>
                  </a:schemeClr>
                </a:solidFill>
              </a:rPr>
              <a:t>Degradation of electricity wooden poles</a:t>
            </a:r>
          </a:p>
        </p:txBody>
      </p:sp>
    </p:spTree>
    <p:extLst>
      <p:ext uri="{BB962C8B-B14F-4D97-AF65-F5344CB8AC3E}">
        <p14:creationId xmlns:p14="http://schemas.microsoft.com/office/powerpoint/2010/main" val="400067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210573" y="1804679"/>
            <a:ext cx="9769266" cy="4130295"/>
          </a:xfrm>
        </p:spPr>
        <p:txBody>
          <a:bodyPr/>
          <a:lstStyle/>
          <a:p>
            <a:r>
              <a:rPr lang="en-US" sz="3600" b="1" dirty="0"/>
              <a:t>Anticipate future costs </a:t>
            </a:r>
            <a:r>
              <a:rPr lang="en-US" sz="3600" dirty="0"/>
              <a:t>=&gt; Invest in adaptation</a:t>
            </a:r>
          </a:p>
          <a:p>
            <a:r>
              <a:rPr lang="en-US" sz="3600" b="1" dirty="0"/>
              <a:t>Reduce exposure </a:t>
            </a:r>
            <a:r>
              <a:rPr lang="en-US" sz="3600" dirty="0"/>
              <a:t>=&gt; Invest in energy efficiency</a:t>
            </a:r>
          </a:p>
          <a:p>
            <a:r>
              <a:rPr lang="en-US" sz="3600" b="1" dirty="0"/>
              <a:t>Mitigate GHG emissions </a:t>
            </a:r>
            <a:r>
              <a:rPr lang="en-US" sz="3600" dirty="0"/>
              <a:t>=&gt; Limit future global warming</a:t>
            </a:r>
          </a:p>
          <a:p>
            <a:r>
              <a:rPr lang="en-US" sz="3600" b="1" dirty="0"/>
              <a:t>Do nothing </a:t>
            </a:r>
            <a:r>
              <a:rPr lang="en-US" sz="3600" dirty="0"/>
              <a:t>=&gt; Increase future risks, power failures &amp; costs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F30B82-0204-70A8-98FA-1C213F6EAD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err="1"/>
              <a:t>Regulatory</a:t>
            </a:r>
            <a:r>
              <a:rPr lang="fr-CA" dirty="0"/>
              <a:t> </a:t>
            </a:r>
            <a:r>
              <a:rPr lang="fr-CA" dirty="0" err="1"/>
              <a:t>Responses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451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Climate Change Impacts on Power Infrastructure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Session 2b - Network reliability in a world of increasing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ac25473-bb91-4a6f-afab-8ab26c3ec881}" enabled="1" method="Privileged" siteId="{a2d34bfa-bd5b-4dc3-9a2e-098f992967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254</Words>
  <Application>Microsoft Office PowerPoint</Application>
  <PresentationFormat>Custom</PresentationFormat>
  <Paragraphs>26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Inter-Regular</vt:lpstr>
      <vt:lpstr>굴림체</vt:lpstr>
      <vt:lpstr>Calibri</vt:lpstr>
      <vt:lpstr>Custom Design</vt:lpstr>
      <vt:lpstr>1_Custom Design</vt:lpstr>
      <vt:lpstr>4_Custom Design</vt:lpstr>
      <vt:lpstr>PowerPoint Presentation</vt:lpstr>
      <vt:lpstr>Events Related to Climate and Weather: Glacial Ice, Wildfires, Hurricanes, Floods, and Drought</vt:lpstr>
      <vt:lpstr>Impacts on Power Infrastructure</vt:lpstr>
      <vt:lpstr>Regulatory Responses</vt:lpstr>
      <vt:lpstr>Climate Change Impacts on Power Infrastructure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Pierre-Olivier Pineau</cp:lastModifiedBy>
  <cp:revision>144</cp:revision>
  <dcterms:created xsi:type="dcterms:W3CDTF">2026-05-14T13:05:40Z</dcterms:created>
  <dcterms:modified xsi:type="dcterms:W3CDTF">2026-09-16T20:40:30Z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Custom Design:3\1_Custom Design:3\4_Custom Design:3</vt:lpwstr>
  </property>
  <property fmtid="{D5CDD505-2E9C-101B-9397-08002B2CF9AE}" pid="3" name="ClassificationContentMarkingHeaderText">
    <vt:lpwstr>Limited Disclosure</vt:lpwstr>
  </property>
</Properties>
</file>